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7" r:id="rId4"/>
    <p:sldId id="280" r:id="rId5"/>
    <p:sldId id="276" r:id="rId6"/>
    <p:sldId id="260" r:id="rId7"/>
    <p:sldId id="274" r:id="rId8"/>
    <p:sldId id="272" r:id="rId9"/>
    <p:sldId id="265" r:id="rId10"/>
    <p:sldId id="271" r:id="rId11"/>
    <p:sldId id="275" r:id="rId12"/>
    <p:sldId id="279" r:id="rId13"/>
    <p:sldId id="269" r:id="rId14"/>
    <p:sldId id="264" r:id="rId15"/>
    <p:sldId id="281" r:id="rId16"/>
    <p:sldId id="26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2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3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2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3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5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10.09.2025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09600"/>
            <a:ext cx="8136904" cy="2016225"/>
          </a:xfrm>
        </p:spPr>
        <p:txBody>
          <a:bodyPr>
            <a:normAutofit/>
          </a:bodyPr>
          <a:lstStyle/>
          <a:p>
            <a:pPr algn="ctr"/>
            <a:r>
              <a:rPr lang="de-DE" sz="3600" b="1"/>
              <a:t>Amtliche Sportbootführerscheine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616624" cy="1296144"/>
          </a:xfrm>
        </p:spPr>
        <p:txBody>
          <a:bodyPr/>
          <a:lstStyle/>
          <a:p>
            <a:r>
              <a:rPr lang="de-DE" b="1" dirty="0"/>
              <a:t>Eugen-</a:t>
            </a:r>
            <a:r>
              <a:rPr lang="de-DE" b="1" dirty="0" err="1"/>
              <a:t>Jaekle</a:t>
            </a:r>
            <a:r>
              <a:rPr lang="de-DE" b="1" dirty="0"/>
              <a:t>-Platz 43, 89518 Heidenheim</a:t>
            </a:r>
          </a:p>
          <a:p>
            <a:r>
              <a:rPr lang="de-DE" b="1" dirty="0"/>
              <a:t>Tel: 0172-6357110</a:t>
            </a:r>
          </a:p>
          <a:p>
            <a:r>
              <a:rPr lang="de-DE" b="1" dirty="0"/>
              <a:t>info@rolo-wild.de</a:t>
            </a:r>
          </a:p>
          <a:p>
            <a:endParaRPr lang="de-DE" b="1" dirty="0"/>
          </a:p>
          <a:p>
            <a:pPr algn="l"/>
            <a:endParaRPr lang="de-DE" dirty="0"/>
          </a:p>
        </p:txBody>
      </p:sp>
      <p:pic>
        <p:nvPicPr>
          <p:cNvPr id="1029" name="Picture 5" descr="http://www.tauchenundsegeln.com/templates/ts_01_home/images/logo-9028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38" y="2196660"/>
            <a:ext cx="3641438" cy="2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8" y="1994228"/>
            <a:ext cx="4501904" cy="31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9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Fahrtensegeln Karibik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G:\Bodensee\bilder für web 13\segelbilder\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6" y="795566"/>
            <a:ext cx="8172317" cy="60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Bodenseesegeln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G:\Rolo SErver\Eigene Bilder\j80 regattatr.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8" y="836712"/>
            <a:ext cx="8297384" cy="62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55" y="-33033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Regatta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Bilder\Claudia\IMG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796815"/>
            <a:ext cx="8249433" cy="61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0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Teamsport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E:\Bilder\Claudia\IMG_0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2" y="782960"/>
            <a:ext cx="8342875" cy="62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Preise Segeln/SKS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Schnuppersegeln z.B. Bodensee:</a:t>
            </a:r>
          </a:p>
          <a:p>
            <a:r>
              <a:rPr lang="de-DE" sz="3200" dirty="0"/>
              <a:t>8</a:t>
            </a:r>
            <a:r>
              <a:rPr lang="de-DE" sz="3200"/>
              <a:t>9</a:t>
            </a:r>
            <a:r>
              <a:rPr lang="de-DE" sz="3200" dirty="0"/>
              <a:t>,-€/Tag/Pers.</a:t>
            </a:r>
          </a:p>
          <a:p>
            <a:endParaRPr lang="de-DE" sz="3200" dirty="0"/>
          </a:p>
          <a:p>
            <a:r>
              <a:rPr lang="de-DE" sz="3200" dirty="0"/>
              <a:t>SKS Ausbildung:</a:t>
            </a:r>
          </a:p>
          <a:p>
            <a:r>
              <a:rPr lang="de-DE" sz="3200" dirty="0"/>
              <a:t>Theorie 4 Abende   390,- €</a:t>
            </a:r>
          </a:p>
          <a:p>
            <a:r>
              <a:rPr lang="de-DE" sz="3200" dirty="0"/>
              <a:t>SKS Praxiswoche 850,- €.</a:t>
            </a:r>
          </a:p>
          <a:p>
            <a:r>
              <a:rPr lang="de-DE" sz="3200" dirty="0"/>
              <a:t>zuzgl. Anreise, Bordkasse u. Prüfgebühr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Fragen??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A4E5C6-4D79-4AFB-870C-E1E10788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49" y="836712"/>
            <a:ext cx="9601066" cy="54006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7847"/>
            <a:ext cx="1447800" cy="11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Deutsche Sportbootführerscheine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96343" y="914400"/>
            <a:ext cx="40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Amtliche Bootsführerscheine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53200" y="1598474"/>
            <a:ext cx="243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Weitere</a:t>
            </a:r>
          </a:p>
          <a:p>
            <a:endParaRPr lang="de-DE" sz="2200" dirty="0">
              <a:solidFill>
                <a:prstClr val="black"/>
              </a:solidFill>
            </a:endParaRP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Sportbootführer-schein (SBF) Binnen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Sportküstenschiffer-schein (SKS)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Sportseeschiffer-schein (SSS) 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Sporthochseeschiffer-schein (SHS)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384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Im Zentrum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4800" y="2209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Sportbootführerschein See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(SBF See)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Sportbooten im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Seebereich  ab  15PS(</a:t>
            </a:r>
            <a:r>
              <a:rPr lang="de-DE" sz="1600" u="sng" dirty="0">
                <a:solidFill>
                  <a:prstClr val="black"/>
                </a:solidFill>
              </a:rPr>
              <a:t>&lt;</a:t>
            </a:r>
            <a:r>
              <a:rPr lang="de-DE" sz="1600" dirty="0">
                <a:solidFill>
                  <a:prstClr val="black"/>
                </a:solidFill>
              </a:rPr>
              <a:t> 3 sm)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  <a:sym typeface="Wingdings"/>
              </a:rPr>
              <a:t>&gt;</a:t>
            </a:r>
            <a:r>
              <a:rPr lang="de-DE" sz="1600" dirty="0">
                <a:solidFill>
                  <a:prstClr val="black"/>
                </a:solidFill>
                <a:sym typeface="Wingdings"/>
              </a:rPr>
              <a:t> 16 Jahre, Unterlagen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52800" y="2209800"/>
            <a:ext cx="304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Bodenseeschifferpatent A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Motorbooten im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 Bereich Bodensee ( 6 PS)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</a:rPr>
              <a:t>&gt;</a:t>
            </a:r>
            <a:r>
              <a:rPr lang="de-DE" sz="1600" dirty="0">
                <a:solidFill>
                  <a:prstClr val="black"/>
                </a:solidFill>
              </a:rPr>
              <a:t> 18 Jahre (A)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3723382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- 5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 aus 15 Bögen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- 30 aus 300 Fragen,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 inkl. Kartenaufgabe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Praxis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Manöver in der Schiffs-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führung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Knoten (9) und deren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Anwendung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96343" y="3733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- 10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jeweils Mindestpunkte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&gt;100 aus 458 Fragen (A+D)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Allgem. und Spezieller Teil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3124200" y="1447800"/>
            <a:ext cx="3962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1242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12954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0866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447800" y="2057400"/>
            <a:ext cx="3200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14478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124200" y="19050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82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0"/>
            <a:ext cx="1058807" cy="74854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800" dirty="0"/>
              <a:t>Kombiangebot:</a:t>
            </a:r>
          </a:p>
          <a:p>
            <a:r>
              <a:rPr lang="de-DE" sz="2800" dirty="0"/>
              <a:t>Sportbootführerschein See :  </a:t>
            </a:r>
            <a:r>
              <a:rPr lang="de-DE" sz="2800" dirty="0" err="1"/>
              <a:t>Theorie+Praxis</a:t>
            </a:r>
            <a:endParaRPr lang="de-DE" sz="2800" dirty="0"/>
          </a:p>
          <a:p>
            <a:r>
              <a:rPr lang="de-DE" sz="2800" dirty="0"/>
              <a:t>Bodenseeschifferpatent A: 1 Theorieabend</a:t>
            </a:r>
          </a:p>
          <a:p>
            <a:r>
              <a:rPr lang="de-DE" sz="2800" dirty="0"/>
              <a:t>Sportbootführerschein Binnen/Umschreibung</a:t>
            </a:r>
          </a:p>
          <a:p>
            <a:endParaRPr lang="de-DE" sz="2800" dirty="0"/>
          </a:p>
          <a:p>
            <a:r>
              <a:rPr lang="de-DE" sz="2800" dirty="0"/>
              <a:t>Preis:    </a:t>
            </a:r>
            <a:r>
              <a:rPr lang="de-DE" sz="4800" dirty="0"/>
              <a:t>  490,- Euro </a:t>
            </a:r>
            <a:endParaRPr lang="de-DE" sz="3200" dirty="0"/>
          </a:p>
          <a:p>
            <a:pPr marL="0" indent="0">
              <a:buNone/>
            </a:pPr>
            <a:r>
              <a:rPr lang="de-DE" sz="2800" dirty="0"/>
              <a:t>     zuzgl. Prüfungskosten + Lehrmaterial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Praxisausbildung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0789" r="5113" b="5675"/>
          <a:stretch/>
        </p:blipFill>
        <p:spPr>
          <a:xfrm>
            <a:off x="18088" y="1772816"/>
            <a:ext cx="9125912" cy="38884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Rolo SErver\Bilder Vortrag Karibik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r="8275" b="16088"/>
          <a:stretch/>
        </p:blipFill>
        <p:spPr bwMode="auto">
          <a:xfrm>
            <a:off x="-104039" y="889219"/>
            <a:ext cx="935207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Seekarte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0" y="762000"/>
            <a:ext cx="8210100" cy="6157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90" y="0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Wetter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micky\Pictures\Vortrag Bretagne\DSC013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 bwMode="auto">
          <a:xfrm>
            <a:off x="-6658" y="765123"/>
            <a:ext cx="9150658" cy="60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KVR-Ausweichregeln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 descr="0071"/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/>
        </p:blipFill>
        <p:spPr>
          <a:xfrm>
            <a:off x="-67474" y="777549"/>
            <a:ext cx="9211474" cy="6254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Fahrtensegeln, Entspannung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micky\Pictures\Vortrag Bretagne\DSC0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" y="836712"/>
            <a:ext cx="803022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95" y="0"/>
            <a:ext cx="107783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27384"/>
            <a:ext cx="10778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2815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Bildschirmpräsentation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1_Larissa</vt:lpstr>
      <vt:lpstr>2_Larissa</vt:lpstr>
      <vt:lpstr>Amtliche Sportbootführerscheine</vt:lpstr>
      <vt:lpstr>Deutsche Sportbootführerscheine</vt:lpstr>
      <vt:lpstr>Preisstruktur</vt:lpstr>
      <vt:lpstr>Praxisausbildung</vt:lpstr>
      <vt:lpstr>Navigation  /  Technik</vt:lpstr>
      <vt:lpstr>Navigation  /  Seekarte</vt:lpstr>
      <vt:lpstr>Wetter</vt:lpstr>
      <vt:lpstr>KVR-Ausweichregeln</vt:lpstr>
      <vt:lpstr>Fahrtensegeln, Entspannung</vt:lpstr>
      <vt:lpstr>Fahrtensegeln Karibik</vt:lpstr>
      <vt:lpstr>Bodenseesegeln</vt:lpstr>
      <vt:lpstr>Regatta</vt:lpstr>
      <vt:lpstr>Teamsport</vt:lpstr>
      <vt:lpstr>Preise Segeln/SKS</vt:lpstr>
      <vt:lpstr>Fragen??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micky</dc:creator>
  <cp:lastModifiedBy>spangenbergb.wwi23</cp:lastModifiedBy>
  <cp:revision>109</cp:revision>
  <dcterms:created xsi:type="dcterms:W3CDTF">2015-04-28T13:55:04Z</dcterms:created>
  <dcterms:modified xsi:type="dcterms:W3CDTF">2025-09-10T17:55:32Z</dcterms:modified>
</cp:coreProperties>
</file>